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5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7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8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8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1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8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0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9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5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8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37C45-7330-4E2B-9866-360C0D2D6BC2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FC07C-6A18-4B3B-A4EE-14E299060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8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60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Coulson</dc:creator>
  <cp:lastModifiedBy>Jeremy Coulson</cp:lastModifiedBy>
  <cp:revision>1</cp:revision>
  <dcterms:created xsi:type="dcterms:W3CDTF">2015-05-12T13:53:40Z</dcterms:created>
  <dcterms:modified xsi:type="dcterms:W3CDTF">2015-05-12T13:56:17Z</dcterms:modified>
</cp:coreProperties>
</file>