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B63BF-1E5A-4810-B090-3E3F4EB971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CC669C-723F-4FDA-997D-620FFB635C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95C65-58B6-4F53-BB72-369CAF86D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92670-178E-49B7-B153-EC9EBF5CE19F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47BA9-C8F5-449C-A694-95971019E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E87D6-9871-49C7-A6A6-3D5BCCCF4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CF41-E93C-42F6-9A63-5FB7C247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417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1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3" name="whoosh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21AE6-A587-4BBE-98E0-315F11BBB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5F952B-5732-4A64-BEE2-5031618C6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DD7283-E960-46E0-B5D4-4EFB30D9F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92670-178E-49B7-B153-EC9EBF5CE19F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FCEE8-4CD5-445E-80F0-542AC8CFF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1CC01-0705-40E5-BD2C-7D6A34B44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CF41-E93C-42F6-9A63-5FB7C247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508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1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3" name="whoosh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8B3D7D-6792-4FB0-BEE4-5B913847AD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F16480-3567-48FD-A31E-3DDC94D4DE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46BFF-5E01-4355-8701-2F2BB102C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92670-178E-49B7-B153-EC9EBF5CE19F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3B4FC-77D1-4031-8489-444AAB851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24AE3-3010-4C36-8A8F-C857BB105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CF41-E93C-42F6-9A63-5FB7C247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5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1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3" name="whoosh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6AB91-884F-4034-8A13-02BDF02C8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6E3778-A9EE-4B1F-B9AA-32E17C598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3E45F9-039F-44DE-810B-078934B8C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92670-178E-49B7-B153-EC9EBF5CE19F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626C-01B4-44EB-9459-EC69B1266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18334-472F-4850-BFD5-70D84EB74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CF41-E93C-42F6-9A63-5FB7C247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1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1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3" name="whoosh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B5564-EB80-40D4-AE52-FBCC4FBF6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196C1-594C-48E1-BB0C-6B1C03432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7A549-ED93-472E-ABD0-CB714338E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92670-178E-49B7-B153-EC9EBF5CE19F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477B7-0993-4112-842C-D3A0258F7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74F8A-BA7A-4D6F-862B-D6E7DC697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CF41-E93C-42F6-9A63-5FB7C247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9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1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3" name="whoosh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B4D3C-6B7A-4870-9A43-B8AF109B8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AA83F-FEBF-4B63-9872-41F099CEB2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1F38E1-D1AB-4313-ABE2-D6F9DA11B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FF3CA-CD30-4561-9505-B05662E49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92670-178E-49B7-B153-EC9EBF5CE19F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327E9-9DA0-4230-BE6A-8FF4EB7EF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34EA8A-D24D-425C-9B8A-CE3597E3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CF41-E93C-42F6-9A63-5FB7C247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14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1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3" name="whoosh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36598-3399-4B43-90E9-D3E27CDDF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AC2D2E-4CED-402A-AABB-6F8833266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C31022-61A6-4A43-AD24-C56630FB01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5229D6-64B6-4B7A-BE74-E928D3CF54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31C282-39D6-4D07-AACA-9428E10711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790562-83E8-413B-A4D0-FC045DC38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92670-178E-49B7-B153-EC9EBF5CE19F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4F44B5-51CB-4AA9-A14A-D46A1A1DA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659BD5-1F57-4BB1-8746-8722C102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CF41-E93C-42F6-9A63-5FB7C247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301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1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3" name="whoosh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14B38-858A-4D69-9CEA-50A9071ED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413311-D3DF-490E-AA20-42DB7DCB9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92670-178E-49B7-B153-EC9EBF5CE19F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8EB183-16E6-427C-BDC5-C11A6FF50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F89745-3105-4923-A2EE-8FD431799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CF41-E93C-42F6-9A63-5FB7C247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0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1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3" name="whoosh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0DF2EE-05E9-49DA-9241-47FAA4D80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92670-178E-49B7-B153-EC9EBF5CE19F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52D4DB-F862-454B-8007-03B6BB084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EDD25E-6BA7-402A-B34F-C5CCABD38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CF41-E93C-42F6-9A63-5FB7C247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16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1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3" name="whoosh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48906-9DD8-4281-822C-B6841A9D9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BE671-9702-4A5C-9722-CF08C0F0D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2F3227-AEE0-4D44-AF16-328D83ADB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CAA7E8-95CA-42CB-944E-9A30ACFE2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92670-178E-49B7-B153-EC9EBF5CE19F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04434C-DF35-4593-B28E-558500B23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BEF607-0906-4E1B-ABEC-34AC38852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CF41-E93C-42F6-9A63-5FB7C247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961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1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3" name="whoosh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10966-0090-4938-B53D-6384261D2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FDDF63-CA18-4F6A-868F-C45C7B80FC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DB0225-2DE1-4BB2-A196-CB0122085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2AFD2-4DF7-47EF-B1D1-D566070DE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92670-178E-49B7-B153-EC9EBF5CE19F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E56253-D6A7-4947-A04C-D42CBD3E3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F1653B-5DF5-4925-A2A2-AF646C0F1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BCF41-E93C-42F6-9A63-5FB7C247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83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1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3" name="whoosh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714556-0ADC-4CE6-92B6-232748AA1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CDAE2-8467-4776-B230-ECB37AC49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DB837-8740-4B60-AA80-3AE9BBE8F8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92670-178E-49B7-B153-EC9EBF5CE19F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3563E-E00E-4F6F-B38C-95FFBACC5D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5E5E4-924D-4043-8D78-7BC938187F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BCF41-E93C-42F6-9A63-5FB7C247DE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5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13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14" name="whoosh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eativecommons.org/licenses/by-nc-nd/3.0/" TargetMode="External"/><Relationship Id="rId5" Type="http://schemas.openxmlformats.org/officeDocument/2006/relationships/hyperlink" Target="http://www.weightymatters.ca/2015/02/a-few-immediate-openings-in-our-offices.html" TargetMode="Externa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.wav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reativecommons.org/licenses/by-nc/3.0/" TargetMode="External"/><Relationship Id="rId5" Type="http://schemas.openxmlformats.org/officeDocument/2006/relationships/hyperlink" Target="http://www.pngall.com/music-png" TargetMode="Externa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image" Target="../media/image7.png"/><Relationship Id="rId7" Type="http://schemas.openxmlformats.org/officeDocument/2006/relationships/hyperlink" Target="https://creativecommons.org/licenses/by-sa/3.0/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uidinginstincts.com/2012/07/stretching-tips-for-better-flexibility.html" TargetMode="External"/><Relationship Id="rId5" Type="http://schemas.openxmlformats.org/officeDocument/2006/relationships/hyperlink" Target="https://creativecommons.org/licenses/by-nc-nd/3.0/" TargetMode="External"/><Relationship Id="rId4" Type="http://schemas.openxmlformats.org/officeDocument/2006/relationships/hyperlink" Target="http://danielacavlieri.blogspot.com/" TargetMode="External"/><Relationship Id="rId9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A708D01F-8F45-478E-922D-FFE187AFB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Let’s Get Up And Move Around!</a:t>
            </a:r>
          </a:p>
        </p:txBody>
      </p:sp>
    </p:spTree>
    <p:extLst>
      <p:ext uri="{BB962C8B-B14F-4D97-AF65-F5344CB8AC3E}">
        <p14:creationId xmlns:p14="http://schemas.microsoft.com/office/powerpoint/2010/main" val="2330215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2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4" name="whoosh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E4C279F-B562-4749-80B2-12EDF6483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This is a fun and easy fitness activity that gets the whole family involved.	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FF44962-B1EC-48E3-A8C4-2E7A769A6E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949318" y="1579993"/>
            <a:ext cx="5305425" cy="362537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E9029D6-45A7-49C2-9941-66EEE161F6AF}"/>
              </a:ext>
            </a:extLst>
          </p:cNvPr>
          <p:cNvSpPr txBox="1"/>
          <p:nvPr/>
        </p:nvSpPr>
        <p:spPr>
          <a:xfrm>
            <a:off x="6091238" y="5229780"/>
            <a:ext cx="53054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5" tooltip="http://www.weightymatters.ca/2015/02/a-few-immediate-openings-in-our-offices.html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6" tooltip="https://creativecommons.org/licenses/by-nc-nd/3.0/"/>
              </a:rPr>
              <a:t>CC BY-NC-ND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874849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2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7" name="whoosh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4867EAF-AE1D-4322-9DE8-383AE3F7BC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691"/>
            <a:ext cx="5446920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0676238-7F95-4EEB-836A-7D2392787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4872AE-FFF3-4E82-B27B-16698CB95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057" y="3121701"/>
            <a:ext cx="3658053" cy="17865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It’s called “Fitness Spots”</a:t>
            </a:r>
          </a:p>
        </p:txBody>
      </p:sp>
      <p:pic>
        <p:nvPicPr>
          <p:cNvPr id="5" name="Content Placeholder 4" descr="Dumbbell">
            <a:extLst>
              <a:ext uri="{FF2B5EF4-FFF2-40B4-BE49-F238E27FC236}">
                <a16:creationId xmlns:a16="http://schemas.microsoft.com/office/drawing/2014/main" id="{243FFF2E-C747-4D77-9E6D-0035698518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79341" y="910518"/>
            <a:ext cx="5029200" cy="5029200"/>
          </a:xfrm>
          <a:prstGeom prst="rect">
            <a:avLst/>
          </a:prstGeom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143345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2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6" name="whoosh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561206-05B2-423B-BACF-EE2232B50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First, find your materials.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A269D55-FA92-4F01-A5BF-48CF6F2B0B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051" y="3092450"/>
            <a:ext cx="5543898" cy="2693988"/>
          </a:xfrm>
        </p:spPr>
      </p:pic>
    </p:spTree>
    <p:extLst>
      <p:ext uri="{BB962C8B-B14F-4D97-AF65-F5344CB8AC3E}">
        <p14:creationId xmlns:p14="http://schemas.microsoft.com/office/powerpoint/2010/main" val="1960081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2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5" name="whoosh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996808-B885-4007-B636-C3ED5EDDE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Cut circles out of the paper and write a different exercise on each circle.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8981554-D58A-485A-8BC6-4649EC44EC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051" y="3119083"/>
            <a:ext cx="5543898" cy="2693988"/>
          </a:xfrm>
        </p:spPr>
      </p:pic>
    </p:spTree>
    <p:extLst>
      <p:ext uri="{BB962C8B-B14F-4D97-AF65-F5344CB8AC3E}">
        <p14:creationId xmlns:p14="http://schemas.microsoft.com/office/powerpoint/2010/main" val="874704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2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5" name="whoosh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32DD42F-8A51-4D4D-98A2-B794B6D68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Now, set out all your spots in a room or even outside. (Dogs can join.)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F8E0074-35F7-4802-8C49-8D6E2C9332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051" y="3092450"/>
            <a:ext cx="5543898" cy="2693988"/>
          </a:xfrm>
        </p:spPr>
      </p:pic>
    </p:spTree>
    <p:extLst>
      <p:ext uri="{BB962C8B-B14F-4D97-AF65-F5344CB8AC3E}">
        <p14:creationId xmlns:p14="http://schemas.microsoft.com/office/powerpoint/2010/main" val="2160081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2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5" name="whoosh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C3819A-5E9B-4265-851D-4D451E88E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FF"/>
                </a:solidFill>
              </a:rPr>
              <a:t>Then, put on some music.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5B6385E-5B17-4AF6-8A84-F958923BBF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2914126" y="3092450"/>
            <a:ext cx="6363749" cy="269398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D702470-0A13-44DC-95B9-FF1936369678}"/>
              </a:ext>
            </a:extLst>
          </p:cNvPr>
          <p:cNvSpPr txBox="1"/>
          <p:nvPr/>
        </p:nvSpPr>
        <p:spPr>
          <a:xfrm>
            <a:off x="2914126" y="5786438"/>
            <a:ext cx="636374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5" tooltip="http://www.pngall.com/music-png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6" tooltip="https://creativecommons.org/licenses/by-nc/3.0/"/>
              </a:rPr>
              <a:t>CC BY-NC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16783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2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7" name="whoosh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B21AC1-7D4E-499D-B008-888844C74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3700">
                <a:solidFill>
                  <a:srgbClr val="FFFFFF"/>
                </a:solidFill>
              </a:rPr>
              <a:t>Go around to each spot and do each exercise for about 15 seconds and then go to the next one.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C21813-995A-4F2A-91AF-E363BCE55B31}"/>
              </a:ext>
            </a:extLst>
          </p:cNvPr>
          <p:cNvSpPr txBox="1"/>
          <p:nvPr/>
        </p:nvSpPr>
        <p:spPr>
          <a:xfrm>
            <a:off x="4143114" y="5786438"/>
            <a:ext cx="390577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4" tooltip="http://danielacavlieri.blogspot.com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5" tooltip="https://creativecommons.org/licenses/by-nc-nd/3.0/"/>
              </a:rPr>
              <a:t>CC BY-NC-ND</a:t>
            </a:r>
            <a:endParaRPr lang="en-US" sz="90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2F972EF-5422-459F-99E6-482E83AD0E71}"/>
              </a:ext>
            </a:extLst>
          </p:cNvPr>
          <p:cNvSpPr txBox="1"/>
          <p:nvPr/>
        </p:nvSpPr>
        <p:spPr>
          <a:xfrm>
            <a:off x="3545662" y="5917387"/>
            <a:ext cx="54006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6" tooltip="http://www.guidinginstincts.com/2012/07/stretching-tips-for-better-flexibility.html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7" tooltip="https://creativecommons.org/licenses/by-sa/3.0/"/>
              </a:rPr>
              <a:t>CC BY-SA</a:t>
            </a:r>
            <a:endParaRPr lang="en-US" sz="900"/>
          </a:p>
        </p:txBody>
      </p:sp>
      <p:pic>
        <p:nvPicPr>
          <p:cNvPr id="22" name="Content Placeholder 21">
            <a:extLst>
              <a:ext uri="{FF2B5EF4-FFF2-40B4-BE49-F238E27FC236}">
                <a16:creationId xmlns:a16="http://schemas.microsoft.com/office/drawing/2014/main" id="{29268415-7A6C-4F74-BDBF-1A59C58054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3583568" y="2310169"/>
            <a:ext cx="4465318" cy="3866793"/>
          </a:xfr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E88AC932-5F1F-4942-9524-36CEDC474E8C}"/>
              </a:ext>
            </a:extLst>
          </p:cNvPr>
          <p:cNvSpPr txBox="1"/>
          <p:nvPr/>
        </p:nvSpPr>
        <p:spPr>
          <a:xfrm>
            <a:off x="3583568" y="6248773"/>
            <a:ext cx="446531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6" tooltip="http://www.guidinginstincts.com/2012/07/stretching-tips-for-better-flexibility.html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7" tooltip="https://creativecommons.org/licenses/by-sa/3.0/"/>
              </a:rPr>
              <a:t>CC BY-SA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336553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2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9" name="whoosh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12F6287-A74E-4ADC-97A6-A93543C06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Hope you enjoyed this fun family activity and don’t forget to stretch!</a:t>
            </a:r>
          </a:p>
        </p:txBody>
      </p:sp>
    </p:spTree>
    <p:extLst>
      <p:ext uri="{BB962C8B-B14F-4D97-AF65-F5344CB8AC3E}">
        <p14:creationId xmlns:p14="http://schemas.microsoft.com/office/powerpoint/2010/main" val="3142802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split orient="vert"/>
        <p:sndAc>
          <p:stSnd>
            <p:snd r:embed="rId2" name="whoosh.wav"/>
          </p:stSnd>
        </p:sndAc>
      </p:transition>
    </mc:Choice>
    <mc:Fallback xmlns="">
      <p:transition spd="slow" advClick="0" advTm="5000">
        <p:split orient="vert"/>
        <p:sndAc>
          <p:stSnd>
            <p:snd r:embed="rId4" name="whoosh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673B8B80D1744384B1FA411D3E44BC" ma:contentTypeVersion="6" ma:contentTypeDescription="Create a new document." ma:contentTypeScope="" ma:versionID="a138ec0f4368d5d98e9fdedca1e8ef95">
  <xsd:schema xmlns:xsd="http://www.w3.org/2001/XMLSchema" xmlns:xs="http://www.w3.org/2001/XMLSchema" xmlns:p="http://schemas.microsoft.com/office/2006/metadata/properties" xmlns:ns3="701ee2ed-250a-4e2d-838f-80c2cb25dab9" targetNamespace="http://schemas.microsoft.com/office/2006/metadata/properties" ma:root="true" ma:fieldsID="a8174415e6fa453208133a2966dc6a06" ns3:_="">
    <xsd:import namespace="701ee2ed-250a-4e2d-838f-80c2cb25dab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1ee2ed-250a-4e2d-838f-80c2cb25da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1732B8C-E402-4A0B-ACE2-90C612EEBC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1ee2ed-250a-4e2d-838f-80c2cb25dab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DEC744E-38EA-42F2-96B2-C41A5DB5C41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1B748E2-A449-4BEE-B312-0263D030F04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160</Words>
  <Application>Microsoft Office PowerPoint</Application>
  <PresentationFormat>Widescreen</PresentationFormat>
  <Paragraphs>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Let’s Get Up And Move Around!</vt:lpstr>
      <vt:lpstr>This is a fun and easy fitness activity that gets the whole family involved. </vt:lpstr>
      <vt:lpstr>It’s called “Fitness Spots”</vt:lpstr>
      <vt:lpstr>First, find your materials.</vt:lpstr>
      <vt:lpstr>Cut circles out of the paper and write a different exercise on each circle.</vt:lpstr>
      <vt:lpstr>Now, set out all your spots in a room or even outside. (Dogs can join.)</vt:lpstr>
      <vt:lpstr>Then, put on some music.</vt:lpstr>
      <vt:lpstr>Go around to each spot and do each exercise for about 15 seconds and then go to the next one.</vt:lpstr>
      <vt:lpstr>Hope you enjoyed this fun family activity and don’t forget to stretch!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Get Up And Move Around!</dc:title>
  <dc:creator>Brittany See</dc:creator>
  <cp:lastModifiedBy>Tony Baker</cp:lastModifiedBy>
  <cp:revision>4</cp:revision>
  <dcterms:created xsi:type="dcterms:W3CDTF">2020-03-30T17:25:22Z</dcterms:created>
  <dcterms:modified xsi:type="dcterms:W3CDTF">2020-04-02T15:06:30Z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0x010100E4673B8B80D1744384B1FA411D3E44BC</vt:lpwstr>
  </property>
</Properties>
</file>